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62" r:id="rId4"/>
    <p:sldId id="266" r:id="rId5"/>
    <p:sldId id="264" r:id="rId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56"/>
          </p14:sldIdLst>
        </p14:section>
        <p14:section name="Előadás témája (Saját rész bemutatása)" id="{7764CC52-B2D4-49D7-A9DF-A26AC28AE9C0}">
          <p14:sldIdLst>
            <p14:sldId id="262"/>
            <p14:sldId id="266"/>
          </p14:sldIdLst>
        </p14:section>
        <p14:section name="Előadás Vége" id="{4E64F8E5-0232-4D04-9024-0697C9B6D92E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8" autoAdjust="0"/>
  </p:normalViewPr>
  <p:slideViewPr>
    <p:cSldViewPr>
      <p:cViewPr>
        <p:scale>
          <a:sx n="100" d="100"/>
          <a:sy n="100" d="100"/>
        </p:scale>
        <p:origin x="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2016.06.23.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2016.06.23.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Jelölt: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2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2013.01.10.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Dátum: 2013.01.10.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Jelölt: Dr. Minta Katalin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3021"/>
            <a:ext cx="2063115" cy="79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93021"/>
            <a:ext cx="2063115" cy="794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  <a:t>Konzulens(</a:t>
            </a:r>
            <a:r>
              <a:rPr lang="hu-HU" sz="1400" cap="small" dirty="0" err="1" smtClean="0">
                <a:solidFill>
                  <a:schemeClr val="bg1"/>
                </a:solidFill>
                <a:latin typeface="Century Gothic" pitchFamily="34" charset="0"/>
              </a:rPr>
              <a:t>ek</a:t>
            </a:r>
            <a: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  <a:t>) neve(i)</a:t>
            </a:r>
          </a:p>
          <a:p>
            <a:pPr algn="l"/>
            <a:r>
              <a:rPr lang="hu-HU" sz="1400" cap="small" dirty="0" smtClean="0">
                <a:solidFill>
                  <a:schemeClr val="bg1"/>
                </a:solidFill>
                <a:latin typeface="Century Gothic" pitchFamily="34" charset="0"/>
              </a:rPr>
              <a:t>Dátum</a:t>
            </a:r>
            <a:endParaRPr lang="hu-HU" sz="1400" cap="small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7815811" cy="72008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Szakdolgozat/Diplomamunka címe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2" name="Alcím 2"/>
          <p:cNvSpPr txBox="1">
            <a:spLocks/>
          </p:cNvSpPr>
          <p:nvPr/>
        </p:nvSpPr>
        <p:spPr>
          <a:xfrm>
            <a:off x="428597" y="2204864"/>
            <a:ext cx="5367539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cap="small" dirty="0" smtClean="0">
                <a:solidFill>
                  <a:schemeClr val="bg1"/>
                </a:solidFill>
              </a:rPr>
              <a:t>Hallgató Neve</a:t>
            </a:r>
            <a:endParaRPr lang="hu-HU" sz="220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dirty="0" smtClean="0"/>
              <a:t>Előadó: Dr. Minta Katalin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830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2780928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smtClean="0"/>
              <a:t>Köszönöm megtisztelő figyelmüket!</a:t>
            </a:r>
            <a:endParaRPr lang="hu-HU" sz="3600" b="1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smtClean="0"/>
              <a:t>Dátum: 2013.01.10.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Szakdolgozat/Diplomamunka címe</a:t>
            </a:r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u-HU" smtClean="0"/>
              <a:t>Előadó: Dr. Minta Katalin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53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1087</TotalTime>
  <Words>49</Words>
  <Application>Microsoft Office PowerPoint</Application>
  <PresentationFormat>Diavetítés a képernyőre (4:3 oldalarány)</PresentationFormat>
  <Paragraphs>16</Paragraphs>
  <Slides>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Calibri</vt:lpstr>
      <vt:lpstr>Főcím</vt:lpstr>
      <vt:lpstr>Egyéni tervezés</vt:lpstr>
      <vt:lpstr>PowerPoint bemutató</vt:lpstr>
      <vt:lpstr>PowerPoint bemutató</vt:lpstr>
      <vt:lpstr>PowerPoint bemutató</vt:lpstr>
      <vt:lpstr>Szakdolgozat/Diplomamunka címe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peter</cp:lastModifiedBy>
  <cp:revision>62</cp:revision>
  <dcterms:created xsi:type="dcterms:W3CDTF">2012-03-05T15:57:55Z</dcterms:created>
  <dcterms:modified xsi:type="dcterms:W3CDTF">2016-06-23T09:09:56Z</dcterms:modified>
</cp:coreProperties>
</file>